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99C282-0AD6-42AF-9D99-6F5F5C741F3C}" type="doc">
      <dgm:prSet loTypeId="urn:microsoft.com/office/officeart/2005/8/layout/matrix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89234917-B009-4C2E-A6F0-BE81082F8DD5}">
      <dgm:prSet phldrT="[Tekst]"/>
      <dgm:spPr/>
      <dgm:t>
        <a:bodyPr/>
        <a:lstStyle/>
        <a:p>
          <a:r>
            <a:rPr lang="nl-BE" dirty="0" smtClean="0"/>
            <a:t>ik</a:t>
          </a:r>
          <a:endParaRPr lang="nl-BE" dirty="0"/>
        </a:p>
      </dgm:t>
    </dgm:pt>
    <dgm:pt modelId="{24770C22-74D7-42CE-AB5A-8F7418C197EA}" type="parTrans" cxnId="{6F757AB8-671F-4BF0-912A-D81A782E0D92}">
      <dgm:prSet/>
      <dgm:spPr/>
      <dgm:t>
        <a:bodyPr/>
        <a:lstStyle/>
        <a:p>
          <a:endParaRPr lang="nl-BE"/>
        </a:p>
      </dgm:t>
    </dgm:pt>
    <dgm:pt modelId="{B08F3734-427F-4DC7-9476-4B5435C3AF3F}" type="sibTrans" cxnId="{6F757AB8-671F-4BF0-912A-D81A782E0D92}">
      <dgm:prSet/>
      <dgm:spPr/>
      <dgm:t>
        <a:bodyPr/>
        <a:lstStyle/>
        <a:p>
          <a:endParaRPr lang="nl-BE"/>
        </a:p>
      </dgm:t>
    </dgm:pt>
    <dgm:pt modelId="{C791AA61-4445-4B47-8514-0D1E928B5AF7}">
      <dgm:prSet phldrT="[Tekst]"/>
      <dgm:spPr/>
      <dgm:t>
        <a:bodyPr/>
        <a:lstStyle/>
        <a:p>
          <a:r>
            <a:rPr lang="nl-BE" b="1" dirty="0" smtClean="0"/>
            <a:t>Persoonlijk</a:t>
          </a:r>
          <a:endParaRPr lang="nl-BE" b="1" dirty="0"/>
        </a:p>
      </dgm:t>
    </dgm:pt>
    <dgm:pt modelId="{8EA427FB-F2FC-458A-9CBE-51CB2A1EACB6}" type="parTrans" cxnId="{6E451F0D-2B1E-460A-B0C5-AC759859F291}">
      <dgm:prSet/>
      <dgm:spPr/>
      <dgm:t>
        <a:bodyPr/>
        <a:lstStyle/>
        <a:p>
          <a:endParaRPr lang="nl-BE"/>
        </a:p>
      </dgm:t>
    </dgm:pt>
    <dgm:pt modelId="{F86E68A2-83C4-423D-AA8A-1EACFDF46DCC}" type="sibTrans" cxnId="{6E451F0D-2B1E-460A-B0C5-AC759859F291}">
      <dgm:prSet/>
      <dgm:spPr/>
      <dgm:t>
        <a:bodyPr/>
        <a:lstStyle/>
        <a:p>
          <a:endParaRPr lang="nl-BE"/>
        </a:p>
      </dgm:t>
    </dgm:pt>
    <dgm:pt modelId="{869400DB-8C4C-4451-9147-53FA2C58EA4F}">
      <dgm:prSet phldrT="[Tekst]"/>
      <dgm:spPr/>
      <dgm:t>
        <a:bodyPr/>
        <a:lstStyle/>
        <a:p>
          <a:r>
            <a:rPr lang="nl-BE" b="1" dirty="0" smtClean="0"/>
            <a:t>Dierbaren</a:t>
          </a:r>
          <a:endParaRPr lang="nl-BE" b="1" dirty="0"/>
        </a:p>
      </dgm:t>
    </dgm:pt>
    <dgm:pt modelId="{B701DB7E-9984-4EB1-B596-1B486F59165A}" type="parTrans" cxnId="{739CCAC8-FF3D-4A52-B9DF-DFA3BBB084CA}">
      <dgm:prSet/>
      <dgm:spPr/>
      <dgm:t>
        <a:bodyPr/>
        <a:lstStyle/>
        <a:p>
          <a:endParaRPr lang="nl-BE"/>
        </a:p>
      </dgm:t>
    </dgm:pt>
    <dgm:pt modelId="{63A5BDD7-AA8B-43EE-9FC6-23799575FECA}" type="sibTrans" cxnId="{739CCAC8-FF3D-4A52-B9DF-DFA3BBB084CA}">
      <dgm:prSet/>
      <dgm:spPr/>
      <dgm:t>
        <a:bodyPr/>
        <a:lstStyle/>
        <a:p>
          <a:endParaRPr lang="nl-BE"/>
        </a:p>
      </dgm:t>
    </dgm:pt>
    <dgm:pt modelId="{1EE16635-F4CB-439B-99DB-053DBB8E93CD}">
      <dgm:prSet phldrT="[Tekst]"/>
      <dgm:spPr/>
      <dgm:t>
        <a:bodyPr/>
        <a:lstStyle/>
        <a:p>
          <a:r>
            <a:rPr lang="nl-BE" b="1" dirty="0" smtClean="0"/>
            <a:t>Zaak korte termijn</a:t>
          </a:r>
          <a:endParaRPr lang="nl-BE" b="1" dirty="0"/>
        </a:p>
      </dgm:t>
    </dgm:pt>
    <dgm:pt modelId="{9B44F4A1-7F27-4A3F-B9FD-B85356A00605}" type="parTrans" cxnId="{B807903E-E1B8-414B-9BC2-574380C8B33A}">
      <dgm:prSet/>
      <dgm:spPr/>
      <dgm:t>
        <a:bodyPr/>
        <a:lstStyle/>
        <a:p>
          <a:endParaRPr lang="nl-BE"/>
        </a:p>
      </dgm:t>
    </dgm:pt>
    <dgm:pt modelId="{25FDE044-C8AC-428D-AE49-233234957A87}" type="sibTrans" cxnId="{B807903E-E1B8-414B-9BC2-574380C8B33A}">
      <dgm:prSet/>
      <dgm:spPr/>
      <dgm:t>
        <a:bodyPr/>
        <a:lstStyle/>
        <a:p>
          <a:endParaRPr lang="nl-BE"/>
        </a:p>
      </dgm:t>
    </dgm:pt>
    <dgm:pt modelId="{7CE53183-421D-44C1-A0A9-B97D7B9029B8}">
      <dgm:prSet phldrT="[Tekst]"/>
      <dgm:spPr/>
      <dgm:t>
        <a:bodyPr/>
        <a:lstStyle/>
        <a:p>
          <a:r>
            <a:rPr lang="nl-BE" b="1" dirty="0" smtClean="0"/>
            <a:t>Zaak lange termijn</a:t>
          </a:r>
          <a:endParaRPr lang="nl-BE" b="1" dirty="0"/>
        </a:p>
      </dgm:t>
    </dgm:pt>
    <dgm:pt modelId="{55BDA065-A6F5-4E38-8410-B0AFDC36CB9C}" type="parTrans" cxnId="{8EA1D134-E2AC-4583-BBF0-AA1631D32731}">
      <dgm:prSet/>
      <dgm:spPr/>
      <dgm:t>
        <a:bodyPr/>
        <a:lstStyle/>
        <a:p>
          <a:endParaRPr lang="nl-BE"/>
        </a:p>
      </dgm:t>
    </dgm:pt>
    <dgm:pt modelId="{8280265A-B642-4CD8-941B-5C86FD614F65}" type="sibTrans" cxnId="{8EA1D134-E2AC-4583-BBF0-AA1631D32731}">
      <dgm:prSet/>
      <dgm:spPr/>
      <dgm:t>
        <a:bodyPr/>
        <a:lstStyle/>
        <a:p>
          <a:endParaRPr lang="nl-BE"/>
        </a:p>
      </dgm:t>
    </dgm:pt>
    <dgm:pt modelId="{AF52E548-5107-45A8-9FCE-332C44098E05}" type="pres">
      <dgm:prSet presAssocID="{C199C282-0AD6-42AF-9D99-6F5F5C741F3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6F01444-88D2-4810-9F3D-87E3D8EB2218}" type="pres">
      <dgm:prSet presAssocID="{C199C282-0AD6-42AF-9D99-6F5F5C741F3C}" presName="matrix" presStyleCnt="0"/>
      <dgm:spPr/>
    </dgm:pt>
    <dgm:pt modelId="{92312541-8876-4ABE-A39A-7B4D880A93CD}" type="pres">
      <dgm:prSet presAssocID="{C199C282-0AD6-42AF-9D99-6F5F5C741F3C}" presName="tile1" presStyleLbl="node1" presStyleIdx="0" presStyleCnt="4"/>
      <dgm:spPr/>
      <dgm:t>
        <a:bodyPr/>
        <a:lstStyle/>
        <a:p>
          <a:endParaRPr lang="nl-BE"/>
        </a:p>
      </dgm:t>
    </dgm:pt>
    <dgm:pt modelId="{798BC8B7-21B1-4384-A728-66A1F071D868}" type="pres">
      <dgm:prSet presAssocID="{C199C282-0AD6-42AF-9D99-6F5F5C741F3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D19DFDE-5B0E-4BCE-B3A5-378908DC8F89}" type="pres">
      <dgm:prSet presAssocID="{C199C282-0AD6-42AF-9D99-6F5F5C741F3C}" presName="tile2" presStyleLbl="node1" presStyleIdx="1" presStyleCnt="4"/>
      <dgm:spPr/>
      <dgm:t>
        <a:bodyPr/>
        <a:lstStyle/>
        <a:p>
          <a:endParaRPr lang="nl-BE"/>
        </a:p>
      </dgm:t>
    </dgm:pt>
    <dgm:pt modelId="{68CEEA09-01E8-4EAC-8704-62D538C6A1E4}" type="pres">
      <dgm:prSet presAssocID="{C199C282-0AD6-42AF-9D99-6F5F5C741F3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9477C05-FF69-4B2D-B615-03F778F19465}" type="pres">
      <dgm:prSet presAssocID="{C199C282-0AD6-42AF-9D99-6F5F5C741F3C}" presName="tile3" presStyleLbl="node1" presStyleIdx="2" presStyleCnt="4"/>
      <dgm:spPr/>
      <dgm:t>
        <a:bodyPr/>
        <a:lstStyle/>
        <a:p>
          <a:endParaRPr lang="nl-BE"/>
        </a:p>
      </dgm:t>
    </dgm:pt>
    <dgm:pt modelId="{6F1A05C9-A900-486A-9447-EDFEB0AE1507}" type="pres">
      <dgm:prSet presAssocID="{C199C282-0AD6-42AF-9D99-6F5F5C741F3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BE076BEB-DCDF-4EF6-925A-4BDB5F95DC47}" type="pres">
      <dgm:prSet presAssocID="{C199C282-0AD6-42AF-9D99-6F5F5C741F3C}" presName="tile4" presStyleLbl="node1" presStyleIdx="3" presStyleCnt="4"/>
      <dgm:spPr/>
      <dgm:t>
        <a:bodyPr/>
        <a:lstStyle/>
        <a:p>
          <a:endParaRPr lang="nl-BE"/>
        </a:p>
      </dgm:t>
    </dgm:pt>
    <dgm:pt modelId="{36DE0AF6-80FF-4F6F-A627-D0D657A13444}" type="pres">
      <dgm:prSet presAssocID="{C199C282-0AD6-42AF-9D99-6F5F5C741F3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C5F9E338-90F8-47A9-A93D-0C20CE9D3FE2}" type="pres">
      <dgm:prSet presAssocID="{C199C282-0AD6-42AF-9D99-6F5F5C741F3C}" presName="centerTile" presStyleLbl="fgShp" presStyleIdx="0" presStyleCnt="1" custScaleX="36620" custScaleY="36602">
        <dgm:presLayoutVars>
          <dgm:chMax val="0"/>
          <dgm:chPref val="0"/>
        </dgm:presLayoutVars>
      </dgm:prSet>
      <dgm:spPr/>
    </dgm:pt>
  </dgm:ptLst>
  <dgm:cxnLst>
    <dgm:cxn modelId="{739CCAC8-FF3D-4A52-B9DF-DFA3BBB084CA}" srcId="{89234917-B009-4C2E-A6F0-BE81082F8DD5}" destId="{869400DB-8C4C-4451-9147-53FA2C58EA4F}" srcOrd="1" destOrd="0" parTransId="{B701DB7E-9984-4EB1-B596-1B486F59165A}" sibTransId="{63A5BDD7-AA8B-43EE-9FC6-23799575FECA}"/>
    <dgm:cxn modelId="{D109DB5E-B7ED-4A72-B7AB-C9EA2E318A9A}" type="presOf" srcId="{C791AA61-4445-4B47-8514-0D1E928B5AF7}" destId="{92312541-8876-4ABE-A39A-7B4D880A93CD}" srcOrd="0" destOrd="0" presId="urn:microsoft.com/office/officeart/2005/8/layout/matrix1"/>
    <dgm:cxn modelId="{636BC46D-B7DD-464D-B7C1-6E1B9D693763}" type="presOf" srcId="{1EE16635-F4CB-439B-99DB-053DBB8E93CD}" destId="{89477C05-FF69-4B2D-B615-03F778F19465}" srcOrd="0" destOrd="0" presId="urn:microsoft.com/office/officeart/2005/8/layout/matrix1"/>
    <dgm:cxn modelId="{D964B91D-91D7-4D6A-A5F5-3E96D1D9FB4E}" type="presOf" srcId="{7CE53183-421D-44C1-A0A9-B97D7B9029B8}" destId="{BE076BEB-DCDF-4EF6-925A-4BDB5F95DC47}" srcOrd="0" destOrd="0" presId="urn:microsoft.com/office/officeart/2005/8/layout/matrix1"/>
    <dgm:cxn modelId="{BC967166-3EC7-4DDA-B1EF-BB1936DDC151}" type="presOf" srcId="{1EE16635-F4CB-439B-99DB-053DBB8E93CD}" destId="{6F1A05C9-A900-486A-9447-EDFEB0AE1507}" srcOrd="1" destOrd="0" presId="urn:microsoft.com/office/officeart/2005/8/layout/matrix1"/>
    <dgm:cxn modelId="{6F757AB8-671F-4BF0-912A-D81A782E0D92}" srcId="{C199C282-0AD6-42AF-9D99-6F5F5C741F3C}" destId="{89234917-B009-4C2E-A6F0-BE81082F8DD5}" srcOrd="0" destOrd="0" parTransId="{24770C22-74D7-42CE-AB5A-8F7418C197EA}" sibTransId="{B08F3734-427F-4DC7-9476-4B5435C3AF3F}"/>
    <dgm:cxn modelId="{88172CA2-2AA7-4244-BC85-73E5A49E0699}" type="presOf" srcId="{7CE53183-421D-44C1-A0A9-B97D7B9029B8}" destId="{36DE0AF6-80FF-4F6F-A627-D0D657A13444}" srcOrd="1" destOrd="0" presId="urn:microsoft.com/office/officeart/2005/8/layout/matrix1"/>
    <dgm:cxn modelId="{8EA1D134-E2AC-4583-BBF0-AA1631D32731}" srcId="{89234917-B009-4C2E-A6F0-BE81082F8DD5}" destId="{7CE53183-421D-44C1-A0A9-B97D7B9029B8}" srcOrd="3" destOrd="0" parTransId="{55BDA065-A6F5-4E38-8410-B0AFDC36CB9C}" sibTransId="{8280265A-B642-4CD8-941B-5C86FD614F65}"/>
    <dgm:cxn modelId="{26C43624-938E-4A7C-A593-33054D616E4A}" type="presOf" srcId="{869400DB-8C4C-4451-9147-53FA2C58EA4F}" destId="{68CEEA09-01E8-4EAC-8704-62D538C6A1E4}" srcOrd="1" destOrd="0" presId="urn:microsoft.com/office/officeart/2005/8/layout/matrix1"/>
    <dgm:cxn modelId="{81735C34-DAF4-42C5-A543-BDF4C28DD68C}" type="presOf" srcId="{89234917-B009-4C2E-A6F0-BE81082F8DD5}" destId="{C5F9E338-90F8-47A9-A93D-0C20CE9D3FE2}" srcOrd="0" destOrd="0" presId="urn:microsoft.com/office/officeart/2005/8/layout/matrix1"/>
    <dgm:cxn modelId="{B807903E-E1B8-414B-9BC2-574380C8B33A}" srcId="{89234917-B009-4C2E-A6F0-BE81082F8DD5}" destId="{1EE16635-F4CB-439B-99DB-053DBB8E93CD}" srcOrd="2" destOrd="0" parTransId="{9B44F4A1-7F27-4A3F-B9FD-B85356A00605}" sibTransId="{25FDE044-C8AC-428D-AE49-233234957A87}"/>
    <dgm:cxn modelId="{6E451F0D-2B1E-460A-B0C5-AC759859F291}" srcId="{89234917-B009-4C2E-A6F0-BE81082F8DD5}" destId="{C791AA61-4445-4B47-8514-0D1E928B5AF7}" srcOrd="0" destOrd="0" parTransId="{8EA427FB-F2FC-458A-9CBE-51CB2A1EACB6}" sibTransId="{F86E68A2-83C4-423D-AA8A-1EACFDF46DCC}"/>
    <dgm:cxn modelId="{EFCCA743-3E10-492B-895F-81CF3663188F}" type="presOf" srcId="{C791AA61-4445-4B47-8514-0D1E928B5AF7}" destId="{798BC8B7-21B1-4384-A728-66A1F071D868}" srcOrd="1" destOrd="0" presId="urn:microsoft.com/office/officeart/2005/8/layout/matrix1"/>
    <dgm:cxn modelId="{977F0CEF-231A-4169-AA78-50F24B108D33}" type="presOf" srcId="{C199C282-0AD6-42AF-9D99-6F5F5C741F3C}" destId="{AF52E548-5107-45A8-9FCE-332C44098E05}" srcOrd="0" destOrd="0" presId="urn:microsoft.com/office/officeart/2005/8/layout/matrix1"/>
    <dgm:cxn modelId="{751B3EB4-523A-4701-92D1-8A8902D2D968}" type="presOf" srcId="{869400DB-8C4C-4451-9147-53FA2C58EA4F}" destId="{8D19DFDE-5B0E-4BCE-B3A5-378908DC8F89}" srcOrd="0" destOrd="0" presId="urn:microsoft.com/office/officeart/2005/8/layout/matrix1"/>
    <dgm:cxn modelId="{469A005B-EE24-43C7-A633-30B1F2E7345E}" type="presParOf" srcId="{AF52E548-5107-45A8-9FCE-332C44098E05}" destId="{E6F01444-88D2-4810-9F3D-87E3D8EB2218}" srcOrd="0" destOrd="0" presId="urn:microsoft.com/office/officeart/2005/8/layout/matrix1"/>
    <dgm:cxn modelId="{C8D2BE15-02E2-4384-BBBF-B09F63E3D839}" type="presParOf" srcId="{E6F01444-88D2-4810-9F3D-87E3D8EB2218}" destId="{92312541-8876-4ABE-A39A-7B4D880A93CD}" srcOrd="0" destOrd="0" presId="urn:microsoft.com/office/officeart/2005/8/layout/matrix1"/>
    <dgm:cxn modelId="{7930F18F-B67F-4A18-89CE-A8D5EE667A64}" type="presParOf" srcId="{E6F01444-88D2-4810-9F3D-87E3D8EB2218}" destId="{798BC8B7-21B1-4384-A728-66A1F071D868}" srcOrd="1" destOrd="0" presId="urn:microsoft.com/office/officeart/2005/8/layout/matrix1"/>
    <dgm:cxn modelId="{CE559E59-A26C-4BC7-9BE0-5CC7F6688F75}" type="presParOf" srcId="{E6F01444-88D2-4810-9F3D-87E3D8EB2218}" destId="{8D19DFDE-5B0E-4BCE-B3A5-378908DC8F89}" srcOrd="2" destOrd="0" presId="urn:microsoft.com/office/officeart/2005/8/layout/matrix1"/>
    <dgm:cxn modelId="{0D4C9244-F807-482A-B9C0-551BEBDF153D}" type="presParOf" srcId="{E6F01444-88D2-4810-9F3D-87E3D8EB2218}" destId="{68CEEA09-01E8-4EAC-8704-62D538C6A1E4}" srcOrd="3" destOrd="0" presId="urn:microsoft.com/office/officeart/2005/8/layout/matrix1"/>
    <dgm:cxn modelId="{FDBCA6E4-7E5F-49E9-A4D4-120F5AE5EADB}" type="presParOf" srcId="{E6F01444-88D2-4810-9F3D-87E3D8EB2218}" destId="{89477C05-FF69-4B2D-B615-03F778F19465}" srcOrd="4" destOrd="0" presId="urn:microsoft.com/office/officeart/2005/8/layout/matrix1"/>
    <dgm:cxn modelId="{D350B788-D011-47F1-9977-763E92AF9842}" type="presParOf" srcId="{E6F01444-88D2-4810-9F3D-87E3D8EB2218}" destId="{6F1A05C9-A900-486A-9447-EDFEB0AE1507}" srcOrd="5" destOrd="0" presId="urn:microsoft.com/office/officeart/2005/8/layout/matrix1"/>
    <dgm:cxn modelId="{53F46473-560A-4270-BAB1-0236909C8B1F}" type="presParOf" srcId="{E6F01444-88D2-4810-9F3D-87E3D8EB2218}" destId="{BE076BEB-DCDF-4EF6-925A-4BDB5F95DC47}" srcOrd="6" destOrd="0" presId="urn:microsoft.com/office/officeart/2005/8/layout/matrix1"/>
    <dgm:cxn modelId="{4A57E62D-F8AE-427B-B174-A48082355669}" type="presParOf" srcId="{E6F01444-88D2-4810-9F3D-87E3D8EB2218}" destId="{36DE0AF6-80FF-4F6F-A627-D0D657A13444}" srcOrd="7" destOrd="0" presId="urn:microsoft.com/office/officeart/2005/8/layout/matrix1"/>
    <dgm:cxn modelId="{64089365-6E4E-4D86-B86E-46873DF4020F}" type="presParOf" srcId="{AF52E548-5107-45A8-9FCE-332C44098E05}" destId="{C5F9E338-90F8-47A9-A93D-0C20CE9D3FE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312541-8876-4ABE-A39A-7B4D880A93CD}">
      <dsp:nvSpPr>
        <dsp:cNvPr id="0" name=""/>
        <dsp:cNvSpPr/>
      </dsp:nvSpPr>
      <dsp:spPr>
        <a:xfrm rot="16200000">
          <a:off x="719607" y="-719607"/>
          <a:ext cx="3429000" cy="486821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b="1" kern="1200" dirty="0" smtClean="0"/>
            <a:t>Persoonlijk</a:t>
          </a:r>
          <a:endParaRPr lang="nl-BE" sz="2600" b="1" kern="1200" dirty="0"/>
        </a:p>
      </dsp:txBody>
      <dsp:txXfrm rot="5400000">
        <a:off x="0" y="0"/>
        <a:ext cx="4868214" cy="2571750"/>
      </dsp:txXfrm>
    </dsp:sp>
    <dsp:sp modelId="{8D19DFDE-5B0E-4BCE-B3A5-378908DC8F89}">
      <dsp:nvSpPr>
        <dsp:cNvPr id="0" name=""/>
        <dsp:cNvSpPr/>
      </dsp:nvSpPr>
      <dsp:spPr>
        <a:xfrm>
          <a:off x="4868214" y="0"/>
          <a:ext cx="4868214" cy="3429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b="1" kern="1200" dirty="0" smtClean="0"/>
            <a:t>Dierbaren</a:t>
          </a:r>
          <a:endParaRPr lang="nl-BE" sz="2600" b="1" kern="1200" dirty="0"/>
        </a:p>
      </dsp:txBody>
      <dsp:txXfrm>
        <a:off x="4868214" y="0"/>
        <a:ext cx="4868214" cy="2571750"/>
      </dsp:txXfrm>
    </dsp:sp>
    <dsp:sp modelId="{89477C05-FF69-4B2D-B615-03F778F19465}">
      <dsp:nvSpPr>
        <dsp:cNvPr id="0" name=""/>
        <dsp:cNvSpPr/>
      </dsp:nvSpPr>
      <dsp:spPr>
        <a:xfrm rot="10800000">
          <a:off x="0" y="3429000"/>
          <a:ext cx="4868214" cy="3429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b="1" kern="1200" dirty="0" smtClean="0"/>
            <a:t>Zaak korte termijn</a:t>
          </a:r>
          <a:endParaRPr lang="nl-BE" sz="2600" b="1" kern="1200" dirty="0"/>
        </a:p>
      </dsp:txBody>
      <dsp:txXfrm rot="10800000">
        <a:off x="0" y="4286249"/>
        <a:ext cx="4868214" cy="2571750"/>
      </dsp:txXfrm>
    </dsp:sp>
    <dsp:sp modelId="{BE076BEB-DCDF-4EF6-925A-4BDB5F95DC47}">
      <dsp:nvSpPr>
        <dsp:cNvPr id="0" name=""/>
        <dsp:cNvSpPr/>
      </dsp:nvSpPr>
      <dsp:spPr>
        <a:xfrm rot="5400000">
          <a:off x="5587821" y="2709392"/>
          <a:ext cx="3429000" cy="486821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b="1" kern="1200" dirty="0" smtClean="0"/>
            <a:t>Zaak lange termijn</a:t>
          </a:r>
          <a:endParaRPr lang="nl-BE" sz="2600" b="1" kern="1200" dirty="0"/>
        </a:p>
      </dsp:txBody>
      <dsp:txXfrm rot="-5400000">
        <a:off x="4868214" y="4286249"/>
        <a:ext cx="4868214" cy="2571750"/>
      </dsp:txXfrm>
    </dsp:sp>
    <dsp:sp modelId="{C5F9E338-90F8-47A9-A93D-0C20CE9D3FE2}">
      <dsp:nvSpPr>
        <dsp:cNvPr id="0" name=""/>
        <dsp:cNvSpPr/>
      </dsp:nvSpPr>
      <dsp:spPr>
        <a:xfrm>
          <a:off x="4333392" y="3115229"/>
          <a:ext cx="1069643" cy="62754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kern="1200" dirty="0" smtClean="0"/>
            <a:t>ik</a:t>
          </a:r>
          <a:endParaRPr lang="nl-BE" sz="2600" kern="1200" dirty="0"/>
        </a:p>
      </dsp:txBody>
      <dsp:txXfrm>
        <a:off x="4364026" y="3145863"/>
        <a:ext cx="1008375" cy="566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953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605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8210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77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8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892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598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731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875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055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666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97DD1-607D-4E5E-9FFF-6694DF157D24}" type="datetimeFigureOut">
              <a:rPr lang="nl-BE" smtClean="0"/>
              <a:t>07/06/2016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69E8-87E8-49BF-8047-479F225E1E1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301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610782707"/>
              </p:ext>
            </p:extLst>
          </p:nvPr>
        </p:nvGraphicFramePr>
        <p:xfrm>
          <a:off x="1403797" y="0"/>
          <a:ext cx="973642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kstvak 11"/>
          <p:cNvSpPr txBox="1"/>
          <p:nvPr/>
        </p:nvSpPr>
        <p:spPr>
          <a:xfrm>
            <a:off x="1764406" y="1529614"/>
            <a:ext cx="436632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Ontwikkeling (opleiding, workshops, lezen,..)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Levensstijl (huis, auto, look,…)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Dromen (reizen, spiritualiteit, kunst,…)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…</a:t>
            </a:r>
          </a:p>
          <a:p>
            <a:endParaRPr lang="nl-BE" dirty="0" smtClean="0">
              <a:solidFill>
                <a:schemeClr val="bg1"/>
              </a:solidFill>
            </a:endParaRPr>
          </a:p>
          <a:p>
            <a:endParaRPr lang="nl-BE" dirty="0" smtClean="0">
              <a:solidFill>
                <a:schemeClr val="bg1"/>
              </a:solidFill>
            </a:endParaRPr>
          </a:p>
          <a:p>
            <a:endParaRPr lang="nl-BE" dirty="0" smtClean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909088" y="1631846"/>
            <a:ext cx="1852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Wie?</a:t>
            </a:r>
          </a:p>
          <a:p>
            <a:r>
              <a:rPr lang="nl-BE" dirty="0" smtClean="0">
                <a:solidFill>
                  <a:schemeClr val="bg1"/>
                </a:solidFill>
              </a:rPr>
              <a:t>Wat wens je hen?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814726" y="3840480"/>
            <a:ext cx="3460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Wat droom je voor jouw onderneming en is realiseerbaar in minder dan 12 maanden?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848624" y="3866268"/>
            <a:ext cx="3460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Wat droom je voor jouw onderneming en is realiseerbaar binnen 2 jaar of meer?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7101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71</Words>
  <Application>Microsoft Office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Chrisje Stultiens</dc:creator>
  <cp:lastModifiedBy>Chrisje Stultiens</cp:lastModifiedBy>
  <cp:revision>3</cp:revision>
  <dcterms:created xsi:type="dcterms:W3CDTF">2016-06-07T11:00:52Z</dcterms:created>
  <dcterms:modified xsi:type="dcterms:W3CDTF">2016-06-07T11:13:51Z</dcterms:modified>
</cp:coreProperties>
</file>